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1"/>
  </p:notesMasterIdLst>
  <p:sldIdLst>
    <p:sldId id="264" r:id="rId2"/>
    <p:sldId id="260" r:id="rId3"/>
    <p:sldId id="261" r:id="rId4"/>
    <p:sldId id="262" r:id="rId5"/>
    <p:sldId id="273" r:id="rId6"/>
    <p:sldId id="268" r:id="rId7"/>
    <p:sldId id="269" r:id="rId8"/>
    <p:sldId id="270" r:id="rId9"/>
    <p:sldId id="271" r:id="rId10"/>
    <p:sldId id="272" r:id="rId11"/>
    <p:sldId id="274" r:id="rId12"/>
    <p:sldId id="266" r:id="rId13"/>
    <p:sldId id="276" r:id="rId14"/>
    <p:sldId id="277" r:id="rId15"/>
    <p:sldId id="278" r:id="rId16"/>
    <p:sldId id="267" r:id="rId17"/>
    <p:sldId id="265" r:id="rId18"/>
    <p:sldId id="275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81571" autoAdjust="0"/>
  </p:normalViewPr>
  <p:slideViewPr>
    <p:cSldViewPr snapToGrid="0">
      <p:cViewPr>
        <p:scale>
          <a:sx n="71" d="100"/>
          <a:sy n="71" d="100"/>
        </p:scale>
        <p:origin x="152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CC151-D343-C548-92B6-2B48FE927A25}" type="datetimeFigureOut">
              <a:rPr lang="pt-PT" smtClean="0"/>
              <a:t>19/05/16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0436F-F3D7-2542-B715-5FC9CD4E27B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5383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 smtClean="0"/>
              <a:t>Continuar a historia e corrigir a </a:t>
            </a:r>
            <a:r>
              <a:rPr lang="pt-PT" dirty="0" err="1" smtClean="0"/>
              <a:t>timeline</a:t>
            </a:r>
            <a:endParaRPr lang="pt-PT" dirty="0" smtClean="0"/>
          </a:p>
          <a:p>
            <a:pPr marL="171450" indent="-171450">
              <a:buFontTx/>
              <a:buChar char="-"/>
            </a:pPr>
            <a:r>
              <a:rPr lang="pt-PT" dirty="0" smtClean="0"/>
              <a:t>P</a:t>
            </a:r>
            <a:r>
              <a:rPr lang="pt-PT" dirty="0" smtClean="0"/>
              <a:t>ôr um slide do género “</a:t>
            </a:r>
            <a:r>
              <a:rPr lang="pt-PT" dirty="0" err="1" smtClean="0"/>
              <a:t>But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problem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...”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8560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Slides</a:t>
            </a:r>
            <a:r>
              <a:rPr lang="pt-PT" baseline="0" dirty="0" smtClean="0"/>
              <a:t> sobre controlo com o c</a:t>
            </a:r>
            <a:r>
              <a:rPr lang="pt-PT" baseline="0" dirty="0" smtClean="0"/>
              <a:t>érebro diretamente e/ou outras coisas que não a voz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493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J</a:t>
            </a:r>
            <a:r>
              <a:rPr lang="pt-PT" dirty="0" smtClean="0"/>
              <a:t>á existe, não é completamente futuro! No</a:t>
            </a:r>
            <a:r>
              <a:rPr lang="pt-PT" baseline="0" dirty="0" smtClean="0"/>
              <a:t> caso do Stephen, sensor de infravermelhos deteta movimentos do rosto, que servem para mover o cursor.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5877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Temos as m</a:t>
            </a:r>
            <a:r>
              <a:rPr lang="pt-PT" dirty="0" smtClean="0"/>
              <a:t>ãos mais livres para o que realmente importa.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3816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“</a:t>
            </a:r>
            <a:r>
              <a:rPr lang="pt-PT" dirty="0" err="1" smtClean="0"/>
              <a:t>Yesterday’s</a:t>
            </a:r>
            <a:r>
              <a:rPr lang="pt-PT" dirty="0" smtClean="0"/>
              <a:t> </a:t>
            </a:r>
            <a:r>
              <a:rPr lang="pt-PT" dirty="0" err="1" smtClean="0"/>
              <a:t>touching</a:t>
            </a:r>
            <a:r>
              <a:rPr lang="pt-PT" baseline="0" dirty="0" smtClean="0"/>
              <a:t> </a:t>
            </a:r>
            <a:r>
              <a:rPr lang="pt-PT" baseline="0" dirty="0" err="1" smtClean="0"/>
              <a:t>and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typing</a:t>
            </a:r>
            <a:r>
              <a:rPr lang="pt-PT" baseline="0" dirty="0" smtClean="0"/>
              <a:t> </a:t>
            </a:r>
            <a:r>
              <a:rPr lang="pt-PT" baseline="0" dirty="0" err="1" smtClean="0"/>
              <a:t>might</a:t>
            </a:r>
            <a:r>
              <a:rPr lang="pt-PT" baseline="0" dirty="0" smtClean="0"/>
              <a:t> </a:t>
            </a:r>
            <a:r>
              <a:rPr lang="pt-PT" baseline="0" dirty="0" err="1" smtClean="0"/>
              <a:t>be</a:t>
            </a:r>
            <a:r>
              <a:rPr lang="pt-PT" baseline="0" dirty="0" smtClean="0"/>
              <a:t> </a:t>
            </a:r>
            <a:r>
              <a:rPr lang="pt-PT" baseline="0" dirty="0" err="1" smtClean="0"/>
              <a:t>tomorrow’s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speaking</a:t>
            </a:r>
            <a:r>
              <a:rPr lang="pt-PT" baseline="0" dirty="0" smtClean="0"/>
              <a:t> </a:t>
            </a:r>
            <a:r>
              <a:rPr lang="pt-PT" baseline="0" dirty="0" err="1" smtClean="0"/>
              <a:t>and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thinking</a:t>
            </a:r>
            <a:r>
              <a:rPr lang="pt-PT" baseline="0" dirty="0" smtClean="0"/>
              <a:t>” – ter esta frase por cima de uma imagem qualquer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037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futuro</a:t>
            </a:r>
            <a:r>
              <a:rPr lang="pt-PT" baseline="0" dirty="0" smtClean="0"/>
              <a:t> </a:t>
            </a:r>
            <a:r>
              <a:rPr lang="pt-PT" baseline="0" dirty="0" smtClean="0"/>
              <a:t>é usar a Força *</a:t>
            </a:r>
            <a:r>
              <a:rPr lang="pt-PT" baseline="0" dirty="0" err="1" smtClean="0"/>
              <a:t>wink</a:t>
            </a:r>
            <a:r>
              <a:rPr lang="pt-PT" baseline="0" dirty="0" smtClean="0"/>
              <a:t>*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19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rato precisa de m</a:t>
            </a:r>
            <a:r>
              <a:rPr lang="pt-PT" dirty="0" smtClean="0"/>
              <a:t>ão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368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Teclado exige m</a:t>
            </a:r>
            <a:r>
              <a:rPr lang="pt-PT" dirty="0" smtClean="0"/>
              <a:t>ãos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307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canetas/</a:t>
            </a:r>
            <a:r>
              <a:rPr lang="pt-PT" dirty="0" err="1" smtClean="0"/>
              <a:t>stylus</a:t>
            </a:r>
            <a:r>
              <a:rPr lang="pt-PT" dirty="0" smtClean="0"/>
              <a:t> exigiam m</a:t>
            </a:r>
            <a:r>
              <a:rPr lang="pt-PT" dirty="0" smtClean="0"/>
              <a:t>ãos...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571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Telem</a:t>
            </a:r>
            <a:r>
              <a:rPr lang="pt-PT" dirty="0" smtClean="0"/>
              <a:t>óveis exigem mãos...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308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 at</a:t>
            </a:r>
            <a:r>
              <a:rPr lang="pt-PT" dirty="0" smtClean="0"/>
              <a:t>é os relógios...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4226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 smtClean="0"/>
              <a:t>Usar um slide com o s</a:t>
            </a:r>
            <a:r>
              <a:rPr lang="pt-PT" dirty="0" smtClean="0"/>
              <a:t>ímbolo de “</a:t>
            </a:r>
            <a:r>
              <a:rPr lang="pt-PT" dirty="0" err="1" smtClean="0"/>
              <a:t>Don’t</a:t>
            </a:r>
            <a:r>
              <a:rPr lang="pt-PT" dirty="0" smtClean="0"/>
              <a:t> </a:t>
            </a:r>
            <a:r>
              <a:rPr lang="pt-PT" dirty="0" err="1" smtClean="0"/>
              <a:t>touch</a:t>
            </a:r>
            <a:r>
              <a:rPr lang="pt-PT" dirty="0" smtClean="0"/>
              <a:t>” ou algo assim, para mostrar que queremos acabar com o </a:t>
            </a:r>
            <a:r>
              <a:rPr lang="pt-PT" dirty="0" err="1" smtClean="0"/>
              <a:t>touch</a:t>
            </a:r>
            <a:endParaRPr lang="pt-PT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6075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- </a:t>
            </a:r>
            <a:r>
              <a:rPr lang="pt-PT" dirty="0" err="1" smtClean="0"/>
              <a:t>Podiamos</a:t>
            </a:r>
            <a:r>
              <a:rPr lang="pt-PT" dirty="0" smtClean="0"/>
              <a:t> ter algo a mostrar v</a:t>
            </a:r>
            <a:r>
              <a:rPr lang="pt-PT" dirty="0" smtClean="0"/>
              <a:t>árias vantagens de não usar </a:t>
            </a:r>
            <a:r>
              <a:rPr lang="pt-PT" dirty="0" err="1" smtClean="0"/>
              <a:t>touch</a:t>
            </a:r>
            <a:r>
              <a:rPr lang="pt-PT" dirty="0" smtClean="0"/>
              <a:t>. Por exemplo, um ecrã de </a:t>
            </a:r>
            <a:r>
              <a:rPr lang="pt-PT" dirty="0" err="1" smtClean="0"/>
              <a:t>telemovel</a:t>
            </a:r>
            <a:r>
              <a:rPr lang="pt-PT" dirty="0" smtClean="0"/>
              <a:t> tem muitas bactérias (de certeza que há estudos com isso ou assim </a:t>
            </a:r>
            <a:r>
              <a:rPr lang="pt-PT" dirty="0" err="1" smtClean="0"/>
              <a:t>xD</a:t>
            </a:r>
            <a:r>
              <a:rPr lang="pt-PT" dirty="0" smtClean="0"/>
              <a:t>)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879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-Slides</a:t>
            </a:r>
            <a:r>
              <a:rPr lang="pt-PT" baseline="0" dirty="0" smtClean="0"/>
              <a:t> sobre controlo por voz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436F-F3D7-2542-B715-5FC9CD4E27B2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42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dirty="0" err="1" smtClean="0">
                <a:latin typeface="Futura Medium" charset="0"/>
                <a:ea typeface="Futura Medium" charset="0"/>
                <a:cs typeface="Futura Medium" charset="0"/>
              </a:rPr>
              <a:t>Hands</a:t>
            </a:r>
            <a:r>
              <a:rPr lang="pt-PT" sz="6000" dirty="0" smtClean="0">
                <a:latin typeface="Futura Medium" charset="0"/>
                <a:ea typeface="Futura Medium" charset="0"/>
                <a:cs typeface="Futura Medium" charset="0"/>
              </a:rPr>
              <a:t> Free Future</a:t>
            </a:r>
            <a:endParaRPr lang="pt-PT" sz="6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3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1577" y="-1434352"/>
            <a:ext cx="13823577" cy="92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1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3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 smtClean="0"/>
              <a:t>Video</a:t>
            </a:r>
            <a:r>
              <a:rPr lang="pt-PT" dirty="0" smtClean="0"/>
              <a:t> presente &gt;&gt; Futuro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55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705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27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43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2176" y="-4912246"/>
            <a:ext cx="19356444" cy="145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52"/>
            <a:ext cx="12344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0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0918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16102" y="1284611"/>
            <a:ext cx="4708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dirty="0" err="1" smtClean="0">
                <a:solidFill>
                  <a:srgbClr val="FEEA3A"/>
                </a:solidFill>
                <a:latin typeface="Star Jedi" panose="040B0000000000000000" pitchFamily="82" charset="0"/>
              </a:rPr>
              <a:t>uSe</a:t>
            </a:r>
            <a:r>
              <a:rPr lang="pt-PT" sz="4800" dirty="0" smtClean="0">
                <a:solidFill>
                  <a:srgbClr val="FEEA3A"/>
                </a:solidFill>
                <a:latin typeface="Star Jedi" panose="040B0000000000000000" pitchFamily="82" charset="0"/>
              </a:rPr>
              <a:t> </a:t>
            </a:r>
            <a:r>
              <a:rPr lang="pt-PT" sz="4800" dirty="0" err="1" smtClean="0">
                <a:solidFill>
                  <a:srgbClr val="FEEA3A"/>
                </a:solidFill>
                <a:latin typeface="Star Jedi" panose="040B0000000000000000" pitchFamily="82" charset="0"/>
              </a:rPr>
              <a:t>the</a:t>
            </a:r>
            <a:r>
              <a:rPr lang="pt-PT" sz="4800" dirty="0" smtClean="0">
                <a:solidFill>
                  <a:srgbClr val="FEEA3A"/>
                </a:solidFill>
                <a:latin typeface="Star Jedi" panose="040B0000000000000000" pitchFamily="82" charset="0"/>
              </a:rPr>
              <a:t> Force</a:t>
            </a:r>
            <a:endParaRPr lang="pt-PT" sz="4800" dirty="0">
              <a:solidFill>
                <a:srgbClr val="FEEA3A"/>
              </a:solidFill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4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47"/>
          <a:stretch/>
        </p:blipFill>
        <p:spPr>
          <a:xfrm>
            <a:off x="-210206" y="-832513"/>
            <a:ext cx="12497254" cy="664646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1021" y="5723811"/>
            <a:ext cx="12170979" cy="262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/>
          <p:cNvSpPr txBox="1"/>
          <p:nvPr/>
        </p:nvSpPr>
        <p:spPr>
          <a:xfrm>
            <a:off x="9995334" y="6426537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1968</a:t>
            </a:r>
            <a:endParaRPr lang="pt-PT" dirty="0"/>
          </a:p>
        </p:txBody>
      </p:sp>
      <p:cxnSp>
        <p:nvCxnSpPr>
          <p:cNvPr id="11" name="Conexão reta 10"/>
          <p:cNvCxnSpPr/>
          <p:nvPr/>
        </p:nvCxnSpPr>
        <p:spPr>
          <a:xfrm flipH="1">
            <a:off x="10373706" y="5986572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88408" y="6297792"/>
            <a:ext cx="106418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sz="3200" dirty="0" smtClean="0">
                <a:solidFill>
                  <a:srgbClr val="FF0000"/>
                </a:solidFill>
              </a:rPr>
              <a:t>1945</a:t>
            </a:r>
            <a:endParaRPr lang="pt-PT" sz="3200" dirty="0">
              <a:solidFill>
                <a:srgbClr val="FF0000"/>
              </a:solidFill>
            </a:endParaRPr>
          </a:p>
        </p:txBody>
      </p:sp>
      <p:cxnSp>
        <p:nvCxnSpPr>
          <p:cNvPr id="12" name="Conexão reta 11"/>
          <p:cNvCxnSpPr/>
          <p:nvPr/>
        </p:nvCxnSpPr>
        <p:spPr>
          <a:xfrm>
            <a:off x="1298001" y="6034924"/>
            <a:ext cx="0" cy="26286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881343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4" name="Conexão reta 13"/>
          <p:cNvCxnSpPr/>
          <p:nvPr/>
        </p:nvCxnSpPr>
        <p:spPr>
          <a:xfrm flipH="1">
            <a:off x="2259716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4594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6" name="Conexão reta 15"/>
          <p:cNvCxnSpPr/>
          <p:nvPr/>
        </p:nvCxnSpPr>
        <p:spPr>
          <a:xfrm flipH="1">
            <a:off x="28377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068997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8" name="Conexão reta 17"/>
          <p:cNvCxnSpPr/>
          <p:nvPr/>
        </p:nvCxnSpPr>
        <p:spPr>
          <a:xfrm flipH="1">
            <a:off x="3447370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596740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0" name="Conexão reta 19"/>
          <p:cNvCxnSpPr/>
          <p:nvPr/>
        </p:nvCxnSpPr>
        <p:spPr>
          <a:xfrm flipH="1">
            <a:off x="5975113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66583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2" name="Conexão reta 21"/>
          <p:cNvCxnSpPr/>
          <p:nvPr/>
        </p:nvCxnSpPr>
        <p:spPr>
          <a:xfrm flipH="1">
            <a:off x="70366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9427775" y="6405514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4" name="Conexão reta 23"/>
          <p:cNvCxnSpPr/>
          <p:nvPr/>
        </p:nvCxnSpPr>
        <p:spPr>
          <a:xfrm flipH="1">
            <a:off x="9806148" y="5965549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0420994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6" name="Conexão reta 25"/>
          <p:cNvCxnSpPr/>
          <p:nvPr/>
        </p:nvCxnSpPr>
        <p:spPr>
          <a:xfrm flipH="1">
            <a:off x="10799367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0851919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8" name="Conexão reta 27"/>
          <p:cNvCxnSpPr/>
          <p:nvPr/>
        </p:nvCxnSpPr>
        <p:spPr>
          <a:xfrm flipH="1">
            <a:off x="11230292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04"/>
          <a:stretch/>
        </p:blipFill>
        <p:spPr>
          <a:xfrm>
            <a:off x="0" y="-695388"/>
            <a:ext cx="12241178" cy="65639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1021" y="5723811"/>
            <a:ext cx="12170979" cy="262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/>
          <p:cNvSpPr txBox="1"/>
          <p:nvPr/>
        </p:nvSpPr>
        <p:spPr>
          <a:xfrm>
            <a:off x="9995334" y="6426537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1968</a:t>
            </a:r>
            <a:endParaRPr lang="pt-PT" dirty="0"/>
          </a:p>
        </p:txBody>
      </p:sp>
      <p:cxnSp>
        <p:nvCxnSpPr>
          <p:cNvPr id="11" name="Conexão reta 10"/>
          <p:cNvCxnSpPr/>
          <p:nvPr/>
        </p:nvCxnSpPr>
        <p:spPr>
          <a:xfrm flipH="1">
            <a:off x="10373706" y="5986572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030715" y="6273225"/>
            <a:ext cx="106418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sz="3200" dirty="0" smtClean="0">
                <a:solidFill>
                  <a:srgbClr val="FF0000"/>
                </a:solidFill>
              </a:rPr>
              <a:t>1969</a:t>
            </a:r>
            <a:endParaRPr lang="pt-PT" sz="3200" dirty="0">
              <a:solidFill>
                <a:srgbClr val="FF0000"/>
              </a:solidFill>
            </a:endParaRPr>
          </a:p>
        </p:txBody>
      </p:sp>
      <p:cxnSp>
        <p:nvCxnSpPr>
          <p:cNvPr id="12" name="Conexão reta 11"/>
          <p:cNvCxnSpPr/>
          <p:nvPr/>
        </p:nvCxnSpPr>
        <p:spPr>
          <a:xfrm>
            <a:off x="4640308" y="6010357"/>
            <a:ext cx="0" cy="26286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881343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4" name="Conexão reta 13"/>
          <p:cNvCxnSpPr/>
          <p:nvPr/>
        </p:nvCxnSpPr>
        <p:spPr>
          <a:xfrm flipH="1">
            <a:off x="2259716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4594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6" name="Conexão reta 15"/>
          <p:cNvCxnSpPr/>
          <p:nvPr/>
        </p:nvCxnSpPr>
        <p:spPr>
          <a:xfrm flipH="1">
            <a:off x="28377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068997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8" name="Conexão reta 17"/>
          <p:cNvCxnSpPr/>
          <p:nvPr/>
        </p:nvCxnSpPr>
        <p:spPr>
          <a:xfrm flipH="1">
            <a:off x="3447370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596740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0" name="Conexão reta 19"/>
          <p:cNvCxnSpPr/>
          <p:nvPr/>
        </p:nvCxnSpPr>
        <p:spPr>
          <a:xfrm flipH="1">
            <a:off x="5975113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66583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2" name="Conexão reta 21"/>
          <p:cNvCxnSpPr/>
          <p:nvPr/>
        </p:nvCxnSpPr>
        <p:spPr>
          <a:xfrm flipH="1">
            <a:off x="70366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9427775" y="6405514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4" name="Conexão reta 23"/>
          <p:cNvCxnSpPr/>
          <p:nvPr/>
        </p:nvCxnSpPr>
        <p:spPr>
          <a:xfrm flipH="1">
            <a:off x="9806148" y="5965549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0420994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6" name="Conexão reta 25"/>
          <p:cNvCxnSpPr/>
          <p:nvPr/>
        </p:nvCxnSpPr>
        <p:spPr>
          <a:xfrm flipH="1">
            <a:off x="10799367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0851919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8" name="Conexão reta 27"/>
          <p:cNvCxnSpPr/>
          <p:nvPr/>
        </p:nvCxnSpPr>
        <p:spPr>
          <a:xfrm flipH="1">
            <a:off x="11230292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0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15613" y="5723811"/>
            <a:ext cx="12307614" cy="262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/>
          <p:cNvSpPr txBox="1"/>
          <p:nvPr/>
        </p:nvSpPr>
        <p:spPr>
          <a:xfrm>
            <a:off x="9995334" y="6426537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1968</a:t>
            </a:r>
            <a:endParaRPr lang="pt-PT" dirty="0"/>
          </a:p>
        </p:txBody>
      </p:sp>
      <p:cxnSp>
        <p:nvCxnSpPr>
          <p:cNvPr id="11" name="Conexão reta 10"/>
          <p:cNvCxnSpPr/>
          <p:nvPr/>
        </p:nvCxnSpPr>
        <p:spPr>
          <a:xfrm flipH="1">
            <a:off x="10373706" y="5986572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7840711" y="6211093"/>
            <a:ext cx="106418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sz="3200" dirty="0" smtClean="0">
                <a:solidFill>
                  <a:srgbClr val="FF0000"/>
                </a:solidFill>
              </a:rPr>
              <a:t>1945</a:t>
            </a:r>
            <a:endParaRPr lang="pt-PT" sz="3200" dirty="0">
              <a:solidFill>
                <a:srgbClr val="FF0000"/>
              </a:solidFill>
            </a:endParaRPr>
          </a:p>
        </p:txBody>
      </p:sp>
      <p:cxnSp>
        <p:nvCxnSpPr>
          <p:cNvPr id="12" name="Conexão reta 11"/>
          <p:cNvCxnSpPr/>
          <p:nvPr/>
        </p:nvCxnSpPr>
        <p:spPr>
          <a:xfrm>
            <a:off x="8450304" y="5948225"/>
            <a:ext cx="0" cy="26286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881343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4" name="Conexão reta 13"/>
          <p:cNvCxnSpPr/>
          <p:nvPr/>
        </p:nvCxnSpPr>
        <p:spPr>
          <a:xfrm flipH="1">
            <a:off x="2259716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4594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6" name="Conexão reta 15"/>
          <p:cNvCxnSpPr/>
          <p:nvPr/>
        </p:nvCxnSpPr>
        <p:spPr>
          <a:xfrm flipH="1">
            <a:off x="28377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068997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8" name="Conexão reta 17"/>
          <p:cNvCxnSpPr/>
          <p:nvPr/>
        </p:nvCxnSpPr>
        <p:spPr>
          <a:xfrm flipH="1">
            <a:off x="3447370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596740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0" name="Conexão reta 19"/>
          <p:cNvCxnSpPr/>
          <p:nvPr/>
        </p:nvCxnSpPr>
        <p:spPr>
          <a:xfrm flipH="1">
            <a:off x="5975113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66583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2" name="Conexão reta 21"/>
          <p:cNvCxnSpPr/>
          <p:nvPr/>
        </p:nvCxnSpPr>
        <p:spPr>
          <a:xfrm flipH="1">
            <a:off x="70366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9427775" y="6405514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4" name="Conexão reta 23"/>
          <p:cNvCxnSpPr/>
          <p:nvPr/>
        </p:nvCxnSpPr>
        <p:spPr>
          <a:xfrm flipH="1">
            <a:off x="9806148" y="5965549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0420994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6" name="Conexão reta 25"/>
          <p:cNvCxnSpPr/>
          <p:nvPr/>
        </p:nvCxnSpPr>
        <p:spPr>
          <a:xfrm flipH="1">
            <a:off x="10799367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0851919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8" name="Conexão reta 27"/>
          <p:cNvCxnSpPr/>
          <p:nvPr/>
        </p:nvCxnSpPr>
        <p:spPr>
          <a:xfrm flipH="1">
            <a:off x="11230292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 b="20335"/>
          <a:stretch/>
        </p:blipFill>
        <p:spPr>
          <a:xfrm>
            <a:off x="-3" y="1"/>
            <a:ext cx="12191999" cy="5738648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244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64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6800" y="-4537203"/>
            <a:ext cx="20920364" cy="156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5747" y="-5590309"/>
            <a:ext cx="18742452" cy="124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4076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053" y="-860613"/>
            <a:ext cx="12512488" cy="83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0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178</TotalTime>
  <Words>242</Words>
  <Application>Microsoft Macintosh PowerPoint</Application>
  <PresentationFormat>Ecrã Panorâmico</PresentationFormat>
  <Paragraphs>62</Paragraphs>
  <Slides>19</Slides>
  <Notes>14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6" baseType="lpstr">
      <vt:lpstr>Calibri</vt:lpstr>
      <vt:lpstr>Calisto MT</vt:lpstr>
      <vt:lpstr>Futura Medium</vt:lpstr>
      <vt:lpstr>Star Jedi</vt:lpstr>
      <vt:lpstr>Trebuchet MS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Rechau</dc:creator>
  <cp:lastModifiedBy>Daniel Sil</cp:lastModifiedBy>
  <cp:revision>21</cp:revision>
  <dcterms:created xsi:type="dcterms:W3CDTF">2016-05-18T13:41:28Z</dcterms:created>
  <dcterms:modified xsi:type="dcterms:W3CDTF">2016-05-19T00:27:58Z</dcterms:modified>
</cp:coreProperties>
</file>